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72C8A-ED21-40B7-AF20-2B23CC87AF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30D48-A5F3-4C2C-8CB7-1F71CE3D7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87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0D48-A5F3-4C2C-8CB7-1F71CE3D797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7FF9531-77BD-4B68-A60B-E54566491F3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83EE46-8537-48D2-8DC5-B4C1659D9E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ts.sirius.onlin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2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632565"/>
              </p:ext>
            </p:extLst>
          </p:nvPr>
        </p:nvGraphicFramePr>
        <p:xfrm>
          <a:off x="611560" y="1268760"/>
          <a:ext cx="8136904" cy="4416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7694"/>
                <a:gridCol w="5239210"/>
              </a:tblGrid>
              <a:tr h="275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Даты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L="92075"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13-14 се6нтября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8–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сентября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20-21 сентября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7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Испанский язык, </a:t>
                      </a:r>
                    </a:p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Итальянский </a:t>
                      </a: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сентября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L="92075" marR="85090" algn="l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25–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сентября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31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85090"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29-30 сентября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69">
                <a:tc>
                  <a:txBody>
                    <a:bodyPr/>
                    <a:lstStyle/>
                    <a:p>
                      <a:pPr marL="92075" marR="85090" algn="l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85090"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3–4 октября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63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Французский язык, немецкий язык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8509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октября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9–11 октября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13–14 октября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L="0" marR="8509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6–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октября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23–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24октября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25-26 октября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6">
                <a:tc>
                  <a:txBody>
                    <a:bodyPr/>
                    <a:lstStyle/>
                    <a:p>
                      <a:pPr marR="8509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7–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8октября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прохождения онлайн тура ВСОШ  по предметам:</a:t>
            </a:r>
            <a:endParaRPr kumimoji="0" lang="ru-RU" alt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5877272"/>
            <a:ext cx="46085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Проходит на сайте vsosh.irro.ru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5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56" y="548680"/>
            <a:ext cx="3088972" cy="4896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7984" y="1256269"/>
            <a:ext cx="4392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получает логин и пароль у классного руководителя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любой из трех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расписании заходит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сайт, вводит логин и пароль, проходит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олимпиаду.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учше в первый день! 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/>
              <a:t>Задания доступны в </a:t>
            </a:r>
            <a:r>
              <a:rPr lang="ru-RU" b="1" dirty="0"/>
              <a:t>период с 8:00 первого дня до 20:00 третьего дня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18255" y="5589240"/>
            <a:ext cx="65383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технических сбоях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классному руководителю!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2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22884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прохождения онлайн тура ВСОШ  по предметам</a:t>
            </a:r>
            <a:r>
              <a:rPr lang="ru-RU" alt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3600" dirty="0"/>
          </a:p>
          <a:p>
            <a:pPr algn="ctr"/>
            <a:endParaRPr lang="ru-RU" dirty="0" smtClean="0">
              <a:effectLst/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effectLst/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effectLst/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effectLst/>
            </a:endParaRPr>
          </a:p>
          <a:p>
            <a:pPr algn="ctr"/>
            <a:endParaRPr lang="en-US" dirty="0" smtClean="0">
              <a:effectLst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A3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олимпиаду на  </a:t>
            </a:r>
            <a:r>
              <a:rPr lang="ru-RU" sz="4400" b="1" dirty="0">
                <a:solidFill>
                  <a:srgbClr val="0A3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                  </a:t>
            </a:r>
            <a:endParaRPr lang="en-US" sz="4400" b="1" dirty="0" smtClean="0">
              <a:solidFill>
                <a:srgbClr val="0A37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4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://uts.sirius.online/</a:t>
            </a:r>
            <a:endParaRPr lang="ru-RU" sz="48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19267"/>
              </p:ext>
            </p:extLst>
          </p:nvPr>
        </p:nvGraphicFramePr>
        <p:xfrm>
          <a:off x="1259632" y="2060848"/>
          <a:ext cx="76205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2939988"/>
              </a:tblGrid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сентября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октября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октября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октября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(4-6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октября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 (7-11 классы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октября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02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01053"/>
            <a:ext cx="4979670" cy="4603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9576" y="5072157"/>
            <a:ext cx="5847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прохождения дается 1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день!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1256269"/>
            <a:ext cx="29523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получает код у классного руководителя, заходит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участника, проходит олимпиаду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указанный в расписании.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Дается  1 день 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доступно с 8:00 до 20:00 по местному времени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84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8328"/>
            <a:ext cx="8686800" cy="1252728"/>
          </a:xfrm>
        </p:spPr>
        <p:txBody>
          <a:bodyPr>
            <a:normAutofit fontScale="90000"/>
          </a:bodyPr>
          <a:lstStyle/>
          <a:p>
            <a:pPr indent="336947" eaLnBrk="0" fontAlgn="base" hangingPunct="0">
              <a:spcAft>
                <a:spcPct val="0"/>
              </a:spcAft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очного тура школьного этапа</a:t>
            </a:r>
            <a:r>
              <a:rPr lang="ru-RU" altLang="ru-RU" sz="3000" dirty="0">
                <a:solidFill>
                  <a:schemeClr val="tx1"/>
                </a:solidFill>
              </a:rPr>
              <a:t/>
            </a:r>
            <a:br>
              <a:rPr lang="ru-RU" altLang="ru-RU" sz="3000" dirty="0">
                <a:solidFill>
                  <a:schemeClr val="tx1"/>
                </a:solidFill>
              </a:rPr>
            </a:b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Всероссийской олимпиады школьников</a:t>
            </a:r>
            <a:endParaRPr lang="ru-RU" alt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56352"/>
              </p:ext>
            </p:extLst>
          </p:nvPr>
        </p:nvGraphicFramePr>
        <p:xfrm>
          <a:off x="348002" y="2204863"/>
          <a:ext cx="8544477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858"/>
                <a:gridCol w="2774036"/>
                <a:gridCol w="1584176"/>
                <a:gridCol w="1963512"/>
                <a:gridCol w="1708895"/>
              </a:tblGrid>
              <a:tr h="818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Предмет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Параллель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Дата проведения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Начало (время)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16.09.2021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27.09.2021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10:00-12:00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12:00-14:00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Французский, немецкий язык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07.10.2023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14.10.2023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24.10.2023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09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0149" y="827773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Квоты победителей и призеров школьного этапа ВСОШ в 2023-2024 учебном году по каждому общеобразовательному предмету</a:t>
            </a:r>
            <a:r>
              <a:rPr lang="ru-RU" altLang="ru-RU" sz="2400" dirty="0">
                <a:solidFill>
                  <a:schemeClr val="tx1"/>
                </a:solidFill>
              </a:rPr>
              <a:t/>
            </a:r>
            <a:br>
              <a:rPr lang="ru-RU" altLang="ru-RU" sz="2400" dirty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6329"/>
              </p:ext>
            </p:extLst>
          </p:nvPr>
        </p:nvGraphicFramePr>
        <p:xfrm>
          <a:off x="971600" y="2780928"/>
          <a:ext cx="7226699" cy="3941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692"/>
                <a:gridCol w="2991853"/>
                <a:gridCol w="2759154"/>
              </a:tblGrid>
              <a:tr h="131832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Набранное количество баллов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максимально возможного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количества по итогам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 выполненных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олимпиадных заданий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Квота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</a:tr>
              <a:tr h="109988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75 %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7 % от общего количества победителей и призеров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</a:tr>
              <a:tr h="152353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50 %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Победителей и призеров не более 30 % от общего числа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4" marR="61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632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</TotalTime>
  <Words>331</Words>
  <Application>Microsoft Office PowerPoint</Application>
  <PresentationFormat>Экран (4:3)</PresentationFormat>
  <Paragraphs>124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Candara</vt:lpstr>
      <vt:lpstr>Liberation Serif</vt:lpstr>
      <vt:lpstr>Symbol</vt:lpstr>
      <vt:lpstr>Times New Roman</vt:lpstr>
      <vt:lpstr>Волна</vt:lpstr>
      <vt:lpstr>ВСОШ</vt:lpstr>
      <vt:lpstr>Для прохождения онлайн тура ВСОШ  по предметам:</vt:lpstr>
      <vt:lpstr>Презентация PowerPoint</vt:lpstr>
      <vt:lpstr>Презентация PowerPoint</vt:lpstr>
      <vt:lpstr>Презентация PowerPoint</vt:lpstr>
      <vt:lpstr>График очного тура школьного этапа Всероссийской олимпиады школьников</vt:lpstr>
      <vt:lpstr>Квоты победителей и призеров школьного этапа ВСОШ в 2023-2024 учебном году по каждому общеобразовательному предмету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ВСОШ</dc:title>
  <dc:creator>User</dc:creator>
  <cp:lastModifiedBy>Малеева ЕА</cp:lastModifiedBy>
  <cp:revision>13</cp:revision>
  <cp:lastPrinted>2023-09-07T06:18:58Z</cp:lastPrinted>
  <dcterms:created xsi:type="dcterms:W3CDTF">2021-09-10T05:16:42Z</dcterms:created>
  <dcterms:modified xsi:type="dcterms:W3CDTF">2023-09-12T07:58:53Z</dcterms:modified>
</cp:coreProperties>
</file>